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8" r:id="rId6"/>
    <p:sldId id="261" r:id="rId7"/>
    <p:sldId id="262" r:id="rId8"/>
    <p:sldId id="264" r:id="rId9"/>
    <p:sldId id="265" r:id="rId10"/>
    <p:sldId id="266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1634-E8A9-B7AD-A426-6795EB3E8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5D033-FE83-3801-C14B-E9C6091F6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CDAA1-640F-D8A1-6593-7957A5F4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0FC59-1122-1D9A-DF92-A7158DB1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179F-2555-7FC5-178B-5DE386F0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261742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6134-949A-3A5F-B46A-F129B6AD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A8132-56C7-7502-6519-AAFBB3B48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9D19A-AFA4-5818-DE9A-54E1CE7B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1BF5E-9F16-9E86-AF88-97AC508C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D7A73-E76E-7F91-C103-1EE3F73E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4975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F531E6-6F9D-55AE-7CB6-07F6A8BDC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C5836-D9E9-3EFC-859B-D3674F546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4C3C5-7C83-CFFC-3C0E-95F18FB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BF9B1-8D63-F06D-524C-D16905B2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6A414-92BD-5F1A-970A-B0EB61B0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8875"/>
      </p:ext>
    </p:extLst>
  </p:cSld>
  <p:clrMapOvr>
    <a:masterClrMapping/>
  </p:clrMapOvr>
  <p:transition spd="slow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67FE-FF78-04ED-740D-8EBFEA65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1C27A-5742-A381-230F-6F0DCFF2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F0A3-B857-DC24-9AD1-959793D33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4D786-A8DB-ABAE-3CEB-FD39DC42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E3C72-4782-F844-DD82-5FF11759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0378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4345-AAF1-9FA8-6029-CF973AAC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9532D-9D62-AE4A-F743-C13F6DD9D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2EE2C-8FE9-FC32-F627-7090ADE4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241F3-8D86-F2AC-C2A7-2B86A27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04E61-2203-19F7-F094-A6EFABC0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362661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FC1A-D1AF-5E6C-3EC9-15078B23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6547-397D-EFA4-7866-BC9E7CB1A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C10C2-E7E2-3A99-FA64-A930A7C7B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A9223-3BB8-FD42-FD4E-93F4EDD2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7FB24-BFD2-FB7B-47A5-C4B46CB4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C857-C1F1-EF99-7712-EA5894BB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998652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49D8-534E-AF0D-31E7-CFCC83DE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CC472-8490-B3D5-269A-991A752A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003F1-CD82-AAFA-1C73-1D9CA82E9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67555-2624-EB1F-5681-788DE837B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02ABA-2F9C-93B2-DC18-34D8A337F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0352B-79BF-15E4-2B3F-8EFFE96B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6BACDA-62C0-5B4C-A6DE-224484D0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2C8E4-0D12-4B6E-4FEE-2DBFC469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378142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5A96-F23C-3AF1-B84F-5B25069F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FEFF0-DEE4-DC53-7A8D-4F56F488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4D886-CB05-1304-DC7C-DB99B1B0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00002-D861-B112-20EB-B7C94F67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994516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FC0D0-162D-5D75-5BEC-31201377E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B201A-51F9-97FF-D57D-F2A93C9C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EBFAC-513C-941E-3AD9-64247D06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93204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D8E0-046B-09A6-25EF-3F204B73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D957-E5E0-D3D1-2629-B13EEE1EB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B4494-60B9-1721-9BDB-8AAE667A9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474D6-38D5-344D-37A2-E2EC6AE86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1FF80-A391-DE9F-6450-3A89A3D1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B35FA-4F40-BACA-3046-0FE9CE3C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44927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9366-CEB2-0C4F-74CC-270EF9E73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49AD46-551E-48C7-09B0-4B27FD2E2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0AF0E-3C7E-8006-2219-668EAE876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0943C-AAD9-99BF-1331-325530D7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3EF7F-9B35-9495-4B9A-EB84ADAA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4EF4A-3C29-24B9-B179-CFE8DFBC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928506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00642-D2E9-36B9-D3CC-B41E4118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3E5DD-0C53-4B3F-03DD-90A471655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DB66E-EC8E-CAE5-3B2D-0930055A3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3A1DB-A048-45C1-A176-162C0255C856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C30C4-4A77-652F-3CC9-0E93DE629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CA344-35A2-6CDA-C452-F09724E3D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6A2C-F0CA-488B-866B-07B3620F3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41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DBFF3-6B93-3BCA-6615-99851CFF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02602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7EDE7-F9E5-10D0-C2F3-188CA9A8F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5665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9BBA5-2BCF-C08F-F8DF-28027D2F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76387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6F7B8-6BDA-A1E7-77A6-5310CE606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14129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7E1E6-A724-F46D-B11E-99F923415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6682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3F086-49F6-C32D-3B19-F4031E4CA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26366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00177-B62C-D2B8-94F0-E6A371AF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99701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CBA335-F039-1909-7682-080BBE9DC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12" b="6795"/>
          <a:stretch/>
        </p:blipFill>
        <p:spPr>
          <a:xfrm>
            <a:off x="182269" y="1349229"/>
            <a:ext cx="5694589" cy="2183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053937-E997-F265-FC09-42102F01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5"/>
          <a:stretch/>
        </p:blipFill>
        <p:spPr>
          <a:xfrm>
            <a:off x="182269" y="4768364"/>
            <a:ext cx="5677647" cy="16784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264E2A-5657-0F5E-6FB1-27EA5598E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r="23914"/>
          <a:stretch/>
        </p:blipFill>
        <p:spPr>
          <a:xfrm>
            <a:off x="6332085" y="4768364"/>
            <a:ext cx="5315630" cy="16429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731E66-E62C-0214-EE99-F09960BB9FB5}"/>
              </a:ext>
            </a:extLst>
          </p:cNvPr>
          <p:cNvSpPr txBox="1"/>
          <p:nvPr/>
        </p:nvSpPr>
        <p:spPr>
          <a:xfrm>
            <a:off x="2122713" y="729343"/>
            <a:ext cx="3113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Top Author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31899-800C-7E94-2C99-D2925BD5055F}"/>
              </a:ext>
            </a:extLst>
          </p:cNvPr>
          <p:cNvSpPr txBox="1"/>
          <p:nvPr/>
        </p:nvSpPr>
        <p:spPr>
          <a:xfrm>
            <a:off x="8098971" y="4297814"/>
            <a:ext cx="36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Longest Quote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D1D0B-C83A-96C8-E21E-8B6DD394636A}"/>
              </a:ext>
            </a:extLst>
          </p:cNvPr>
          <p:cNvSpPr txBox="1"/>
          <p:nvPr/>
        </p:nvSpPr>
        <p:spPr>
          <a:xfrm>
            <a:off x="849085" y="4148478"/>
            <a:ext cx="597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Authors With More Than 5 Quotes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130B6C-5A98-204B-0A56-1AA72CBA8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1" y="1349229"/>
            <a:ext cx="2383972" cy="22311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C081E2-E056-9C10-52B2-61044930A2C7}"/>
              </a:ext>
            </a:extLst>
          </p:cNvPr>
          <p:cNvSpPr txBox="1"/>
          <p:nvPr/>
        </p:nvSpPr>
        <p:spPr>
          <a:xfrm>
            <a:off x="7752049" y="631791"/>
            <a:ext cx="3668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Most Common Tag</a:t>
            </a:r>
          </a:p>
        </p:txBody>
      </p:sp>
    </p:spTree>
    <p:extLst>
      <p:ext uri="{BB962C8B-B14F-4D97-AF65-F5344CB8AC3E}">
        <p14:creationId xmlns:p14="http://schemas.microsoft.com/office/powerpoint/2010/main" val="4130917531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17E0F-5DB4-0DC8-90C6-07ADDB36A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27422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549C3-EB11-7548-6CC3-7FC7F7FD8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56906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C14BD-8544-7335-09AE-EC99C151C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0236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EC78E-9F19-1F3F-333A-905995C04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603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13</Words>
  <Application>Microsoft Office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Vikas Sachan</dc:creator>
  <cp:lastModifiedBy>Vikas Sachan</cp:lastModifiedBy>
  <cp:revision>4</cp:revision>
  <dcterms:created xsi:type="dcterms:W3CDTF">2025-05-03T08:04:28Z</dcterms:created>
  <dcterms:modified xsi:type="dcterms:W3CDTF">2025-05-03T11:28:50Z</dcterms:modified>
</cp:coreProperties>
</file>